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>
        <p:scale>
          <a:sx n="121" d="100"/>
          <a:sy n="121" d="100"/>
        </p:scale>
        <p:origin x="64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44B1D-0B32-AC49-2589-736D7B1C5F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BAEACE-90B7-00D3-B7CE-CDDBB3E303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7A004-D68C-5753-5811-D761AD57A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7AF8-D999-A44C-88D0-CE7EB14B15D9}" type="datetimeFigureOut">
              <a:rPr lang="en-US" smtClean="0"/>
              <a:t>12/30/23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ABA017-8A4A-9554-4E4B-F937192ED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214EC-FB08-36C5-6741-B90929B4A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656BD-2351-8648-8144-44D9859F4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252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2D74F-5944-75F4-E5BF-ED327B80A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78EC69-12A2-D08A-F834-FA87454934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745AA6-028B-C426-4D44-5768048D3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7AF8-D999-A44C-88D0-CE7EB14B15D9}" type="datetimeFigureOut">
              <a:rPr lang="en-US" smtClean="0"/>
              <a:t>12/30/23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880025-7A32-8685-783E-6A1CE3B39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A25B04-59DB-596F-47EE-7F9B72C0E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656BD-2351-8648-8144-44D9859F4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66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B92ED8-62ED-B8AE-82B1-556AD562B0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383E55-53EC-7C98-9C40-3607BD5F3E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C5C136-E4F2-225B-1675-4127A07C0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7AF8-D999-A44C-88D0-CE7EB14B15D9}" type="datetimeFigureOut">
              <a:rPr lang="en-US" smtClean="0"/>
              <a:t>12/30/23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6597D1-9D8B-EC30-00E3-E5760067D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8DB30-9A34-62A8-D55C-4038532F3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656BD-2351-8648-8144-44D9859F4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416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DEA10-8DDF-0756-E8C4-2C0946FD9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C3650-D14D-2DCC-9268-9B249566C3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B0E0FA-0036-812A-0D31-D1DDB8A7E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7AF8-D999-A44C-88D0-CE7EB14B15D9}" type="datetimeFigureOut">
              <a:rPr lang="en-US" smtClean="0"/>
              <a:t>12/30/23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AF8FA-4FAA-C32F-97E7-3ECAD1406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220B9D-2F53-DCA8-47D9-503178389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656BD-2351-8648-8144-44D9859F4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713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31B52-F8C7-6E7C-D1E6-7569CEC67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4E4070-7482-30A5-F506-0419867AF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AA20D6-7F2B-A41C-B28B-E013F2175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7AF8-D999-A44C-88D0-CE7EB14B15D9}" type="datetimeFigureOut">
              <a:rPr lang="en-US" smtClean="0"/>
              <a:t>12/30/23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4BBD0-F0C8-5F13-0A65-E111CF394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A356F2-943E-9246-0C07-2C84F83C0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656BD-2351-8648-8144-44D9859F4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234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5E6E5-B69D-3758-C485-644FAAB48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93305-6DCA-0831-6294-32D4279AA8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EDD18B-1098-6ACC-56D3-0FE3B1ED05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6F963E-92C5-0B92-0E7F-46655C666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7AF8-D999-A44C-88D0-CE7EB14B15D9}" type="datetimeFigureOut">
              <a:rPr lang="en-US" smtClean="0"/>
              <a:t>12/30/23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74DBA3-254E-2AB0-B0AF-16D672F25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17B4F4-94B7-826B-F9C7-2115BCF8D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656BD-2351-8648-8144-44D9859F4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691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C3A18-5DB6-96DA-73C2-EFC708983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7F9528-A3A4-AF76-86A3-4A7D3B528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564F44-EF50-4D31-E3B1-BAAB8A6CDE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75B9A0-088D-6E18-7FAA-C30B6471F1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604F3B-EF7C-9A8D-EF0C-E1A11B4E25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01EF5F-3F01-08FF-CBF7-D84840E09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7AF8-D999-A44C-88D0-CE7EB14B15D9}" type="datetimeFigureOut">
              <a:rPr lang="en-US" smtClean="0"/>
              <a:t>12/30/23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84A719-F84D-775C-4BD6-9F526A29A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3826CF-19FB-3946-96C6-1D4D5C431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656BD-2351-8648-8144-44D9859F4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86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95264-49A8-C5BF-0DA9-B8D880214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7DCF8F-85B0-6DA3-F3A5-198497A0C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7AF8-D999-A44C-88D0-CE7EB14B15D9}" type="datetimeFigureOut">
              <a:rPr lang="en-US" smtClean="0"/>
              <a:t>12/30/23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47DDE-DE56-6A12-D05A-5582EF393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07CDE1-BF52-1A35-8A7C-7917FECB2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656BD-2351-8648-8144-44D9859F4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186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0D0664-CD63-90E2-4E35-0B150C84A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7AF8-D999-A44C-88D0-CE7EB14B15D9}" type="datetimeFigureOut">
              <a:rPr lang="en-US" smtClean="0"/>
              <a:t>12/30/23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A53C1A-2693-1A98-C7B4-D5F02BC34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0F0098-809C-24C2-FAA0-9ED1CCC28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656BD-2351-8648-8144-44D9859F4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788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59282-FAB5-8B20-135A-C76AC8F3D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5FE5E-42CF-3583-470B-171F0F01B2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9DDC07-539C-B045-68BF-3A5D9676BD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B03303-0551-6718-F553-6E33C477A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7AF8-D999-A44C-88D0-CE7EB14B15D9}" type="datetimeFigureOut">
              <a:rPr lang="en-US" smtClean="0"/>
              <a:t>12/30/23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BE0B62-81F1-900C-5E6D-D69C41F64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D271D2-A517-96E4-F116-F380F666A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656BD-2351-8648-8144-44D9859F4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463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C3957-C3B7-7C1E-8145-039C15257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8D20E3-9E4F-6CEE-A163-856B8283D5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1B5436-022F-44E2-841D-5B84BC5BD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40E884-9E7B-C799-7CEB-C2CC01D0E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F7AF8-D999-A44C-88D0-CE7EB14B15D9}" type="datetimeFigureOut">
              <a:rPr lang="en-US" smtClean="0"/>
              <a:t>12/30/23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4F56A-7D30-CE60-9325-C9FE5752E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F14FAD-1531-A452-FCCD-BED12C122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656BD-2351-8648-8144-44D9859F4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966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C14141-2DC7-D994-BBA2-FC050C7FB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14D4C1-8554-B0D5-D502-43DBEC0AC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98901-8170-7C1F-324A-DB8858777A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DF7AF8-D999-A44C-88D0-CE7EB14B15D9}" type="datetimeFigureOut">
              <a:rPr lang="en-US" smtClean="0"/>
              <a:t>12/30/23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41DA3-17FD-028E-AC0E-37709CC75D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0ABFB4-1521-516F-F2AF-BD37EA2F60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0656BD-2351-8648-8144-44D9859F4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397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6A9EE4-17BE-CE14-A13C-CD70295F4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399" y="0"/>
            <a:ext cx="2743200" cy="2743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ECC80C-26A9-EB11-5E36-E7205F8BF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467600" y="2057400"/>
            <a:ext cx="2743200" cy="274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58DA73-5B4C-09B5-6C27-5008A55D9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4724399" y="4114801"/>
            <a:ext cx="2743200" cy="2743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698877-0261-8E1E-EDE3-012AEE746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981199" y="2057042"/>
            <a:ext cx="2743200" cy="274320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BBF74BA-CB2D-730D-EAAE-528C6930F60B}"/>
              </a:ext>
            </a:extLst>
          </p:cNvPr>
          <p:cNvCxnSpPr/>
          <p:nvPr/>
        </p:nvCxnSpPr>
        <p:spPr>
          <a:xfrm>
            <a:off x="0" y="0"/>
            <a:ext cx="1219200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E8C80E-DC01-89A1-237A-6219EE223378}"/>
              </a:ext>
            </a:extLst>
          </p:cNvPr>
          <p:cNvCxnSpPr>
            <a:cxnSpLocks/>
          </p:cNvCxnSpPr>
          <p:nvPr/>
        </p:nvCxnSpPr>
        <p:spPr>
          <a:xfrm flipV="1">
            <a:off x="0" y="0"/>
            <a:ext cx="1219200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4757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BBF74BA-CB2D-730D-EAAE-528C6930F60B}"/>
              </a:ext>
            </a:extLst>
          </p:cNvPr>
          <p:cNvCxnSpPr/>
          <p:nvPr/>
        </p:nvCxnSpPr>
        <p:spPr>
          <a:xfrm>
            <a:off x="0" y="0"/>
            <a:ext cx="1219200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E8C80E-DC01-89A1-237A-6219EE223378}"/>
              </a:ext>
            </a:extLst>
          </p:cNvPr>
          <p:cNvCxnSpPr>
            <a:cxnSpLocks/>
          </p:cNvCxnSpPr>
          <p:nvPr/>
        </p:nvCxnSpPr>
        <p:spPr>
          <a:xfrm flipV="1">
            <a:off x="0" y="0"/>
            <a:ext cx="1219200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27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Nilesh Chaudhari</dc:creator>
  <cp:lastModifiedBy>Nilesh Chaudhari</cp:lastModifiedBy>
  <cp:revision>3</cp:revision>
  <dcterms:created xsi:type="dcterms:W3CDTF">2023-12-30T13:34:57Z</dcterms:created>
  <dcterms:modified xsi:type="dcterms:W3CDTF">2023-12-30T15:02:16Z</dcterms:modified>
</cp:coreProperties>
</file>

<file path=docProps/thumbnail.jpeg>
</file>